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4"/>
  </p:sldMasterIdLst>
  <p:notesMasterIdLst>
    <p:notesMasterId r:id="rId19"/>
  </p:notesMasterIdLst>
  <p:sldIdLst>
    <p:sldId id="3611" r:id="rId5"/>
    <p:sldId id="3614" r:id="rId6"/>
    <p:sldId id="3620" r:id="rId7"/>
    <p:sldId id="3619" r:id="rId8"/>
    <p:sldId id="3613" r:id="rId9"/>
    <p:sldId id="3615" r:id="rId10"/>
    <p:sldId id="3616" r:id="rId11"/>
    <p:sldId id="265" r:id="rId12"/>
    <p:sldId id="266" r:id="rId13"/>
    <p:sldId id="273" r:id="rId14"/>
    <p:sldId id="267" r:id="rId15"/>
    <p:sldId id="274" r:id="rId16"/>
    <p:sldId id="271" r:id="rId17"/>
    <p:sldId id="276" r:id="rId1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mulai" id="{D3946649-F8FE-4863-8666-1E69AEFC7585}">
          <p14:sldIdLst>
            <p14:sldId id="3611"/>
            <p14:sldId id="3614"/>
            <p14:sldId id="3620"/>
            <p14:sldId id="3619"/>
          </p14:sldIdLst>
        </p14:section>
        <p14:section name="Membuat perintah Anda" id="{8834BB64-E74E-4353-BCE3-55090ABC9D1D}">
          <p14:sldIdLst>
            <p14:sldId id="3613"/>
            <p14:sldId id="3615"/>
            <p14:sldId id="3616"/>
          </p14:sldIdLst>
        </p14:section>
        <p14:section name="Slide Hero" id="{6726506E-65BF-4BBE-851B-C037B39F694B}">
          <p14:sldIdLst>
            <p14:sldId id="265"/>
          </p14:sldIdLst>
        </p14:section>
        <p14:section name="Pintu masuk" id="{90B694BA-9B54-4E66-A4DA-54F4B08C81C8}">
          <p14:sldIdLst>
            <p14:sldId id="266"/>
          </p14:sldIdLst>
        </p14:section>
        <p14:section name="Fitur atau Interior - Eksterior" id="{DD015BE5-3575-4049-ACF6-7686C948F752}">
          <p14:sldIdLst>
            <p14:sldId id="273"/>
          </p14:sldIdLst>
        </p14:section>
        <p14:section name="Menu" id="{EDA0C173-C432-42CB-A456-00632A84C762}">
          <p14:sldIdLst>
            <p14:sldId id="267"/>
          </p14:sldIdLst>
        </p14:section>
        <p14:section name="Minuman Andalan" id="{AA101C8B-CA44-417F-A8E7-8D16C2AF0390}">
          <p14:sldIdLst>
            <p14:sldId id="274"/>
          </p14:sldIdLst>
        </p14:section>
        <p14:section name="Musik" id="{3DFA6202-C153-4502-A4C0-490BEF8A9FB2}">
          <p14:sldIdLst>
            <p14:sldId id="271"/>
          </p14:sldIdLst>
        </p14:section>
        <p14:section name="Penutupan" id="{9EB2FD72-A8E0-4DE7-BC94-00C7B806E06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F"/>
    <a:srgbClr val="F5F5F5"/>
    <a:srgbClr val="F2F2F2"/>
    <a:srgbClr val="FFFFFF"/>
    <a:srgbClr val="FAEDE1"/>
    <a:srgbClr val="FAEDE0"/>
    <a:srgbClr val="FBEDE0"/>
    <a:srgbClr val="D2C6BB"/>
    <a:srgbClr val="FBEDDF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8C89-809C-48AB-A8C7-FAF4CFE7F854}" v="3" dt="2025-02-14T21:32:26.19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424" autoAdjust="0"/>
    <p:restoredTop sz="94660"/>
  </p:normalViewPr>
  <p:slideViewPr>
    <p:cSldViewPr snapToGrid="0">
      <p:cViewPr>
        <p:scale>
          <a:sx n="100" d="100"/>
          <a:sy n="100" d="100"/>
        </p:scale>
        <p:origin x="2126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C1E1-9125-402B-8FA6-8C192D4196C7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CBF4-969C-44CC-9167-59D211B23A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196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19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7154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336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67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704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7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35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088832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5501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2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2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4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9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541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500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5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9855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19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858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221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3976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7863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130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660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5147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381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637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037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585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4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47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599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40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064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4798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8673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8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854600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8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584954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44811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80727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8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92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5471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491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216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3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307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29059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6468247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102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90853783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2201863"/>
            <a:ext cx="11025188" cy="4067176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921534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50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1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928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474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65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0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009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75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0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927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83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25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596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  <p:sldLayoutId id="2147483758" r:id="rId68"/>
    <p:sldLayoutId id="2147483759" r:id="rId69"/>
    <p:sldLayoutId id="2147483760" r:id="rId70"/>
    <p:sldLayoutId id="2147483761" r:id="rId71"/>
    <p:sldLayoutId id="2147483762" r:id="rId72"/>
    <p:sldLayoutId id="214748376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72" r:id="rId82"/>
    <p:sldLayoutId id="2147483773" r:id="rId8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hyperlink" Target="https://copilot.microsof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png"/><Relationship Id="rId5" Type="http://schemas.openxmlformats.org/officeDocument/2006/relationships/hyperlink" Target="https://aka.ms/explore-ai" TargetMode="External"/><Relationship Id="rId4" Type="http://schemas.openxmlformats.org/officeDocument/2006/relationships/hyperlink" Target="https://aka.ms/explore-ai-in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DB4D4-3292-7396-A2E2-9FDC4B1B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295707"/>
            <a:ext cx="4419602" cy="677108"/>
          </a:xfrm>
        </p:spPr>
        <p:txBody>
          <a:bodyPr/>
          <a:lstStyle/>
          <a:p>
            <a:pPr>
              <a:buSzPct val="90000"/>
            </a:pPr>
            <a:r>
              <a:rPr lang="id-ID" sz="4400"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cs typeface="Segoe UI"/>
              </a:rPr>
              <a:t>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E263F-31E2-4BCA-866A-5D760018C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4" y="4401678"/>
            <a:ext cx="4419602" cy="307777"/>
          </a:xfrm>
        </p:spPr>
        <p:txBody>
          <a:bodyPr/>
          <a:lstStyle/>
          <a:p>
            <a:r>
              <a:rPr lang="id-ID" sz="3200"/>
              <a:t>Explore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32ED-CB90-AAEE-FE12-6DEAC0FDE36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0B4FC7-A39C-A3B6-F44A-B2856DE11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3" r="643"/>
          <a:stretch/>
        </p:blipFill>
        <p:spPr/>
      </p:pic>
    </p:spTree>
    <p:extLst>
      <p:ext uri="{BB962C8B-B14F-4D97-AF65-F5344CB8AC3E}">
        <p14:creationId xmlns:p14="http://schemas.microsoft.com/office/powerpoint/2010/main" val="751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E7D68-8D4F-A967-A23E-B643240A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B5B72B-F620-8BF4-4A7E-75E0AE4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C8012EB9-113A-943B-9181-31012682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0CB763-EBD2-59B1-B205-25D7B0CDA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93A159-BE91-ADD0-6D47-38A13CBB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E047DD57-296B-5122-CE11-86B8074333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520081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id-ID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Judul Fitur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D103C-F70D-A48F-729D-231D6439BF8C}"/>
              </a:ext>
            </a:extLst>
          </p:cNvPr>
          <p:cNvSpPr txBox="1">
            <a:spLocks/>
          </p:cNvSpPr>
          <p:nvPr/>
        </p:nvSpPr>
        <p:spPr>
          <a:xfrm>
            <a:off x="768863" y="3192590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id-ID" sz="1600"/>
              <a:t>Tempel deskripsi yang dibuat untuk fitur Anda di sini dan ganti judul pada slide ini dengan nama fitur Anda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D7853B-D6E1-1A2E-5C32-BC844843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5308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BD4111C-089B-22A1-1BE5-161E6EA2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6DF6FE63-8E9A-32A6-BCB5-D42375AD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F1FA6F-2B75-72D5-2C11-450119998D51}"/>
              </a:ext>
            </a:extLst>
          </p:cNvPr>
          <p:cNvSpPr txBox="1"/>
          <p:nvPr/>
        </p:nvSpPr>
        <p:spPr>
          <a:xfrm>
            <a:off x="8312851" y="1247478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Yang Harus Dilakukan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Menit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Ganti gambar dengan salah satu Gambar Fitur atau Gambar Interior/Eksterior Anda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Tempel konten dengan deskripsi yang Anda buat untuk fitur atau ruang ini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Hapus catatan tempel ini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4089E-D270-9779-2AB9-CCE1173979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C2AD4-8356-599C-A279-F2EC900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2B1AC-374C-9DA3-E11C-69399EBF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05495E5E-C9ED-EDB4-C723-D86617F55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ED4B28-29F1-3AFA-D6D8-A326C13E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7BF8B8-8315-87E7-A61B-A5A7B82C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780375B8-F2A1-4746-8E5B-00878E094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id-ID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Menu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DC4F7-74DB-4518-B42E-C2DE7360A356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id-ID" sz="1600"/>
              <a:t>Tempelkan isi menu yang dihasilkan di sini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74FA58-F93E-FD63-478A-F3C0E81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09F1914-BF14-2612-4D2A-CBEA9EB9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594E2E01-0DA8-197A-7DE3-63B3FAD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109C27-BC4D-A605-7C64-146254ABC0B0}"/>
              </a:ext>
            </a:extLst>
          </p:cNvPr>
          <p:cNvSpPr txBox="1"/>
          <p:nvPr/>
        </p:nvSpPr>
        <p:spPr>
          <a:xfrm>
            <a:off x="8312851" y="123251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Yang Harus Dilakukan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Menit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Ganti gambar dengan salah satu </a:t>
            </a:r>
            <a:r>
              <a:rPr kumimoji="0" lang="id-ID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gambar terkait Makanan Anda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Ganti Menu dengan nama item menu yang Anda tampilkan.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Tempel konten dengan </a:t>
            </a:r>
            <a:br>
              <a:rPr kumimoji="0" lang="en-US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deskripsi yang dibuat untuk makanan Anda. Anda dapat </a:t>
            </a:r>
            <a:br>
              <a:rPr kumimoji="0" lang="en-US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menyertakan semua </a:t>
            </a:r>
            <a:br>
              <a:rPr kumimoji="0" lang="en-US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ide jika mau.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Hapus catatan tempel ini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42846-5624-A9B7-197C-C192432BB595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EDF56C-5BE6-B747-D43E-FAE001751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F7B4084-7D24-B9A2-E6BC-95B813408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Rounded Rectangle 24_1">
            <a:extLst>
              <a:ext uri="{FF2B5EF4-FFF2-40B4-BE49-F238E27FC236}">
                <a16:creationId xmlns:a16="http://schemas.microsoft.com/office/drawing/2014/main" id="{2015D965-BBAD-3CC2-510F-F4D3E123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EA1A07-7423-81F0-0971-923CCE0B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8988C4-FA34-467B-9CB5-C0B859EC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17F1A5A-0A3C-0C2D-09CD-F12934C3EC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id-ID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Minuman Andalan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94751D-AF8D-6624-CC04-51E47FB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A1F7610-F774-5E79-3B9B-D1F64B0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4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6C5EA9A-536B-D052-ADB4-D9C17C13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24ADC-7BE5-6014-0AE0-247DF427ED39}"/>
              </a:ext>
            </a:extLst>
          </p:cNvPr>
          <p:cNvSpPr txBox="1"/>
          <p:nvPr/>
        </p:nvSpPr>
        <p:spPr>
          <a:xfrm>
            <a:off x="8312851" y="1256688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Yang Harus Dilakukan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Menit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Ganti gambar dengan salah </a:t>
            </a:r>
            <a:br>
              <a:rPr kumimoji="0" lang="en-US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d-ID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satu </a:t>
            </a:r>
            <a:r>
              <a:rPr kumimoji="0" lang="id-ID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Gambar Minuman </a:t>
            </a:r>
            <a:br>
              <a:rPr kumimoji="0" lang="en-US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d-ID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Andalan Anda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Ganti </a:t>
            </a:r>
            <a:r>
              <a:rPr kumimoji="0" lang="id-ID" sz="1100" b="0" i="1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Minuman Andalan </a:t>
            </a:r>
            <a:r>
              <a:rPr kumimoji="0" lang="id-ID" sz="1100" b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dengan nama minuman andalan yang Anda tampilkan.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Ganti konten lorem ipsum dengan deskripsi yang Anda </a:t>
            </a:r>
            <a:br>
              <a:rPr kumimoji="0" lang="en-US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buat untuk makanan Anda.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Hapus catatan tempel ini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7322A-69D1-16BC-CB49-F1ABB2F2073A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id-ID" sz="1600"/>
              <a:t>Tempelkan konten minuman yang Anda buat di sini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4114D-0982-4178-F7DF-CBDA1641AD36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0753880-66D6-0867-E4F0-F821DAC2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3" y="0"/>
            <a:ext cx="10472362" cy="161108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A7A9B-634D-6B3E-2AC9-E58CF2D39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2247897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43">
            <a:extLst>
              <a:ext uri="{FF2B5EF4-FFF2-40B4-BE49-F238E27FC236}">
                <a16:creationId xmlns:a16="http://schemas.microsoft.com/office/drawing/2014/main" id="{949C9E9D-6317-DA69-9C82-AE7FF4A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608485"/>
            <a:ext cx="11603739" cy="5709534"/>
          </a:xfrm>
          <a:custGeom>
            <a:avLst/>
            <a:gdLst>
              <a:gd name="connsiteX0" fmla="*/ 3509201 w 8702801"/>
              <a:gd name="connsiteY0" fmla="*/ 0 h 4282821"/>
              <a:gd name="connsiteX1" fmla="*/ 8702802 w 8702801"/>
              <a:gd name="connsiteY1" fmla="*/ 0 h 4282821"/>
              <a:gd name="connsiteX2" fmla="*/ 8702802 w 8702801"/>
              <a:gd name="connsiteY2" fmla="*/ 4282821 h 4282821"/>
              <a:gd name="connsiteX3" fmla="*/ 3509201 w 8702801"/>
              <a:gd name="connsiteY3" fmla="*/ 4282821 h 4282821"/>
              <a:gd name="connsiteX4" fmla="*/ 3322320 w 8702801"/>
              <a:gd name="connsiteY4" fmla="*/ 4130040 h 4282821"/>
              <a:gd name="connsiteX5" fmla="*/ 3322320 w 8702801"/>
              <a:gd name="connsiteY5" fmla="*/ 2486501 h 4282821"/>
              <a:gd name="connsiteX6" fmla="*/ 3257074 w 8702801"/>
              <a:gd name="connsiteY6" fmla="*/ 2416397 h 4282821"/>
              <a:gd name="connsiteX7" fmla="*/ 3187732 w 8702801"/>
              <a:gd name="connsiteY7" fmla="*/ 2483644 h 4282821"/>
              <a:gd name="connsiteX8" fmla="*/ 3187732 w 8702801"/>
              <a:gd name="connsiteY8" fmla="*/ 2967609 h 4282821"/>
              <a:gd name="connsiteX9" fmla="*/ 3104674 w 8702801"/>
              <a:gd name="connsiteY9" fmla="*/ 3050667 h 4282821"/>
              <a:gd name="connsiteX10" fmla="*/ 64865 w 8702801"/>
              <a:gd name="connsiteY10" fmla="*/ 3050667 h 4282821"/>
              <a:gd name="connsiteX11" fmla="*/ 0 w 8702801"/>
              <a:gd name="connsiteY11" fmla="*/ 2985802 h 4282821"/>
              <a:gd name="connsiteX12" fmla="*/ 0 w 8702801"/>
              <a:gd name="connsiteY12" fmla="*/ 1296829 h 4282821"/>
              <a:gd name="connsiteX13" fmla="*/ 64865 w 8702801"/>
              <a:gd name="connsiteY13" fmla="*/ 1231964 h 4282821"/>
              <a:gd name="connsiteX14" fmla="*/ 3116580 w 8702801"/>
              <a:gd name="connsiteY14" fmla="*/ 1231964 h 4282821"/>
              <a:gd name="connsiteX15" fmla="*/ 3187827 w 8702801"/>
              <a:gd name="connsiteY15" fmla="*/ 1303211 h 4282821"/>
              <a:gd name="connsiteX16" fmla="*/ 3187827 w 8702801"/>
              <a:gd name="connsiteY16" fmla="*/ 1796129 h 4282821"/>
              <a:gd name="connsiteX17" fmla="*/ 3253073 w 8702801"/>
              <a:gd name="connsiteY17" fmla="*/ 1866233 h 4282821"/>
              <a:gd name="connsiteX18" fmla="*/ 3322415 w 8702801"/>
              <a:gd name="connsiteY18" fmla="*/ 1798987 h 4282821"/>
              <a:gd name="connsiteX19" fmla="*/ 3322415 w 8702801"/>
              <a:gd name="connsiteY19" fmla="*/ 152781 h 4282821"/>
              <a:gd name="connsiteX20" fmla="*/ 3509296 w 8702801"/>
              <a:gd name="connsiteY20" fmla="*/ 0 h 4282821"/>
              <a:gd name="connsiteX21" fmla="*/ 3509296 w 8702801"/>
              <a:gd name="connsiteY21" fmla="*/ 0 h 428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702801" h="4282821">
                <a:moveTo>
                  <a:pt x="3509201" y="0"/>
                </a:moveTo>
                <a:lnTo>
                  <a:pt x="8702802" y="0"/>
                </a:lnTo>
                <a:lnTo>
                  <a:pt x="8702802" y="4282821"/>
                </a:lnTo>
                <a:lnTo>
                  <a:pt x="3509201" y="4282821"/>
                </a:lnTo>
                <a:cubicBezTo>
                  <a:pt x="3405949" y="4282821"/>
                  <a:pt x="3322320" y="4214432"/>
                  <a:pt x="3322320" y="4130040"/>
                </a:cubicBezTo>
                <a:lnTo>
                  <a:pt x="3322320" y="2486501"/>
                </a:lnTo>
                <a:cubicBezTo>
                  <a:pt x="3322320" y="2449640"/>
                  <a:pt x="3293936" y="2417540"/>
                  <a:pt x="3257074" y="2416397"/>
                </a:cubicBezTo>
                <a:cubicBezTo>
                  <a:pt x="3220212" y="2415254"/>
                  <a:pt x="3187732" y="2445830"/>
                  <a:pt x="3187732" y="2483644"/>
                </a:cubicBezTo>
                <a:lnTo>
                  <a:pt x="3187732" y="2967609"/>
                </a:lnTo>
                <a:cubicBezTo>
                  <a:pt x="3187732" y="3013424"/>
                  <a:pt x="3150584" y="3050667"/>
                  <a:pt x="3104674" y="3050667"/>
                </a:cubicBezTo>
                <a:lnTo>
                  <a:pt x="64865" y="3050667"/>
                </a:lnTo>
                <a:cubicBezTo>
                  <a:pt x="29051" y="3050667"/>
                  <a:pt x="0" y="3021616"/>
                  <a:pt x="0" y="2985802"/>
                </a:cubicBezTo>
                <a:lnTo>
                  <a:pt x="0" y="1296829"/>
                </a:lnTo>
                <a:cubicBezTo>
                  <a:pt x="0" y="1261015"/>
                  <a:pt x="29051" y="1231964"/>
                  <a:pt x="64865" y="1231964"/>
                </a:cubicBezTo>
                <a:lnTo>
                  <a:pt x="3116580" y="1231964"/>
                </a:lnTo>
                <a:cubicBezTo>
                  <a:pt x="3155918" y="1231964"/>
                  <a:pt x="3187827" y="1263872"/>
                  <a:pt x="3187827" y="1303211"/>
                </a:cubicBezTo>
                <a:lnTo>
                  <a:pt x="3187827" y="1796129"/>
                </a:lnTo>
                <a:cubicBezTo>
                  <a:pt x="3187827" y="1832991"/>
                  <a:pt x="3216212" y="1865090"/>
                  <a:pt x="3253073" y="1866233"/>
                </a:cubicBezTo>
                <a:cubicBezTo>
                  <a:pt x="3289935" y="1867376"/>
                  <a:pt x="3322415" y="1836801"/>
                  <a:pt x="3322415" y="1798987"/>
                </a:cubicBezTo>
                <a:lnTo>
                  <a:pt x="3322415" y="152781"/>
                </a:lnTo>
                <a:cubicBezTo>
                  <a:pt x="3322415" y="68390"/>
                  <a:pt x="3406045" y="0"/>
                  <a:pt x="3509296" y="0"/>
                </a:cubicBezTo>
                <a:lnTo>
                  <a:pt x="3509296" y="0"/>
                </a:ln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solidFill>
                <a:schemeClr val="lt1"/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D7F877-68C9-3A58-559E-F8B12FEA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B5FD5FB-2CFF-DD58-ED8C-AD6E86AB6F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2786143"/>
            <a:ext cx="3445085" cy="135421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id-ID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Daftar Putar Musik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1FC78-2F27-A6AA-306A-7C726017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" b="4"/>
          <a:stretch/>
        </p:blipFill>
        <p:spPr>
          <a:xfrm>
            <a:off x="5257799" y="797056"/>
            <a:ext cx="6745631" cy="5332393"/>
          </a:xfrm>
          <a:prstGeom prst="roundRect">
            <a:avLst>
              <a:gd name="adj" fmla="val 769"/>
            </a:avLst>
          </a:prstGeom>
        </p:spPr>
      </p:pic>
      <p:pic>
        <p:nvPicPr>
          <p:cNvPr id="30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FBA572F-9B07-AD3F-530F-65E12A057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4A20B0-4C3F-8876-539D-D96E70037E01}"/>
              </a:ext>
            </a:extLst>
          </p:cNvPr>
          <p:cNvSpPr txBox="1"/>
          <p:nvPr/>
        </p:nvSpPr>
        <p:spPr>
          <a:xfrm>
            <a:off x="8312851" y="1186641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Yang Harus Dilakukan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Menit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Ambil gambar daftar putar yang dibuat untuk Anda. Ganti gambar di sini dengan gambar tersebut.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Hapus catatan tempel ini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E50D0-7E23-2171-2B57-37BA3487C1D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19215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E0F915-9DFB-153E-B0FE-9BB36E1C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23ADBD-B239-5572-9B63-923720D6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177604"/>
            <a:ext cx="4772847" cy="1354217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id-ID" sz="4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</a:rPr>
              <a:t>NAMA DESTINASI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E0710-9D4F-CDD4-170D-2E79D2FD5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d-ID">
                <a:solidFill>
                  <a:schemeClr val="accent2"/>
                </a:solidFill>
                <a:latin typeface="+mj-lt"/>
              </a:rPr>
              <a:t>Dibuat oleh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5216" y="4506527"/>
            <a:ext cx="50440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>
                <a:latin typeface="+mj-lt"/>
              </a:rPr>
              <a:t>Nama</a:t>
            </a:r>
          </a:p>
        </p:txBody>
      </p:sp>
      <p:pic>
        <p:nvPicPr>
          <p:cNvPr id="1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82274984-7EF6-6F7A-4D05-5CEC8A7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191" y="2051796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AD5457-8577-1A47-637F-0D6233A04C43}"/>
              </a:ext>
            </a:extLst>
          </p:cNvPr>
          <p:cNvSpPr txBox="1"/>
          <p:nvPr/>
        </p:nvSpPr>
        <p:spPr>
          <a:xfrm>
            <a:off x="8331901" y="2660961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Menit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Masukkan nama Tujuan Anda </a:t>
            </a:r>
            <a:br>
              <a:rPr kumimoji="0" lang="en-US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di bagian yang bertuliskan </a:t>
            </a:r>
            <a:br>
              <a:rPr kumimoji="0" lang="en-U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d-ID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Nama </a:t>
            </a: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Destinasi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Ganti nama Anda di bawah Dibuat oleh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Hapus catatan tempel ini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EFE3A-FF69-9CAC-5555-3DBFE36FF49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FB00D-B3EE-D76D-4B93-28B4C109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71268"/>
            <a:ext cx="11018520" cy="553998"/>
          </a:xfrm>
        </p:spPr>
        <p:txBody>
          <a:bodyPr/>
          <a:lstStyle/>
          <a:p>
            <a:r>
              <a:rPr lang="id-ID"/>
              <a:t>Unit 1: Memulai – Bagian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979E-2221-0FD2-FA7E-3E450B0E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92977" y="4390371"/>
            <a:ext cx="2662843" cy="2247020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65D03627-2767-AF6A-532F-8A8B7633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EF502A-F56F-E9C2-C999-75BF704C0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D6CD93-ECD6-8BB0-D183-480F78E5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graphicFrame>
        <p:nvGraphicFramePr>
          <p:cNvPr id="22" name="Table 354" descr="Step 1. Open your browser and go to copilot.Microsoft.com. Step 2. Sign into Copilot with your personal If you do not have an account follow these steps to create one&#10;Go to the Microsoft account sign-up page: Visit account.microsoft.com&#10;Click on “Create account“: You’ll find this option on the&#10;sign-in page&#10;Enter your email address: You can use an existing email or create a new Outlook email&#10;Create a password: Make sure it’s strong and secure&#10;Enter your personal details: Fill in your name, country/region, and birthdate&#10;Verify your email: Microsoft will send a verification code to your email. Enter this code to verify your account&#10;Complete the CAPTCHA: This step ensures you’re not a robot&#10;Agree to the terms: Read and accept Microsoft’s terms and conditions&#10;Microsoft account. Step 3.">
            <a:extLst>
              <a:ext uri="{FF2B5EF4-FFF2-40B4-BE49-F238E27FC236}">
                <a16:creationId xmlns:a16="http://schemas.microsoft.com/office/drawing/2014/main" id="{B25B4F64-16F9-2B89-D645-F36FACF71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760323"/>
              </p:ext>
            </p:extLst>
          </p:nvPr>
        </p:nvGraphicFramePr>
        <p:xfrm>
          <a:off x="709157" y="1433058"/>
          <a:ext cx="4853443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Buka browser Anda dan kunjungi </a:t>
                      </a:r>
                      <a:r>
                        <a:rPr kumimoji="0" lang="id-ID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Masuk ke Copilot dengan akun Microsoft </a:t>
                      </a:r>
                      <a:b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</a:b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pribadi Anda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Jika belum punya akun, ikuti langkah-langkah </a:t>
                      </a:r>
                      <a:b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</a:br>
                      <a:r>
                        <a:rPr kumimoji="0" lang="id-ID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di bawah ini untuk membuatnya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</a:pPr>
                      <a:r>
                        <a:rPr lang="id-ID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Buka halaman pendaftaran akun Microsoft: Kunjungi account.microsoft.com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d-ID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Pilih “Buat akun“: Anda akan menemukan opsi ini pada </a:t>
                      </a:r>
                      <a:br>
                        <a:rPr lang="en-US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id-ID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halaman masuk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d-ID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Masukkan alamat email Anda: Anda dapat menggunakan </a:t>
                      </a:r>
                      <a:br>
                        <a:rPr lang="en-US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id-ID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email yang sudah ada atau membuat email Outlook baru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d-ID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Buat kata sandi: Pastikan kata sandi kuat dan aman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d-ID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Masukkan detail pribadi Anda: Isi nama, negara/wilayah, dan tanggal lahir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d-ID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Verifikasi email Anda: Microsoft akan mengirimkan kode verifikasi ke email Anda. Masukkan kode ini untuk memverifikasi akun Anda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d-ID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Selesaikan CAPTCHA: Langkah ini memastikan Anda bukan robot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d-ID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Setujui persyaratan: Baca dan terima persyaratan dan ketentuan Microsoft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3" name="Arrow: U-Turn 12" descr="Image of the Microsoft Copilot landing page. ">
            <a:extLst>
              <a:ext uri="{FF2B5EF4-FFF2-40B4-BE49-F238E27FC236}">
                <a16:creationId xmlns:a16="http://schemas.microsoft.com/office/drawing/2014/main" id="{7131072E-C693-D562-0D8D-E67BBB81D6A1}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8070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053120-FF52-EC8C-ACCE-DCDADF911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FADC46-D606-3FF3-66E9-4B9C4246E5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3510" y="1655881"/>
            <a:ext cx="5157662" cy="4249280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E0AD8-6252-A1BB-180C-89DC37F780A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36262413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42F5-2FAE-4E89-ABB2-98954EC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Bent 2">
            <a:extLst>
              <a:ext uri="{FF2B5EF4-FFF2-40B4-BE49-F238E27FC236}">
                <a16:creationId xmlns:a16="http://schemas.microsoft.com/office/drawing/2014/main" id="{0D9AF439-71F0-B738-126C-4EA4E489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29258B-9892-4240-2FE5-4025BD53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A662E-2834-AD61-5D91-C8360BFD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988DD-D2C8-D0BE-A0A0-43ADE193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E026E-D70F-E9D6-C71F-E861A3BBC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06B78B-8855-388E-056A-3AC54A20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149DBD-D254-1473-2066-6A5C75A8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id-ID"/>
              <a:t>Unit 1: Memulai – Bagian 2</a:t>
            </a:r>
          </a:p>
        </p:txBody>
      </p:sp>
      <p:graphicFrame>
        <p:nvGraphicFramePr>
          <p:cNvPr id="26" name="Table 354">
            <a:extLst>
              <a:ext uri="{FF2B5EF4-FFF2-40B4-BE49-F238E27FC236}">
                <a16:creationId xmlns:a16="http://schemas.microsoft.com/office/drawing/2014/main" id="{386096EC-D135-1841-B972-31B7EC80F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177028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Buka tab baru di browser Anda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Kunjungi </a:t>
                      </a:r>
                      <a:r>
                        <a:rPr kumimoji="0" lang="id-ID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aka.ms/Explore-AI</a:t>
                      </a:r>
                      <a:endParaRPr kumimoji="0" lang="id-ID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lt"/>
                        <a:cs typeface="Segoe UI"/>
                        <a:hlinkClick r:id="rId5"/>
                      </a:endParaRP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Anda sudah menyelesaikan langkah-langkah di Unit 1 dengan masuk ke akun, sekarang lanjutkan ke Unit 2.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002C118-26DB-BE49-047B-84FA71C4A7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A5B9-CC9C-176F-2485-1964FCC3891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1101112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C581-A2DC-DC5A-8027-F543CDEC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B666A7E-8A96-1131-7ACD-9130D0614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6ABAD5-6B54-5C0E-12A4-6346E4D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D3A703DD-9DFE-EC7D-82B9-79D88CF3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AEACE8-F236-49E7-8B42-4E7A9846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2D0BCDA3-72F0-64FE-633E-221C4C52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2AE176-5DFE-2885-DEFD-5328F7E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id-ID"/>
              <a:t>Unit 1: Memulai – Bagian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3655A-F6E9-FC1C-F283-D3B83BE0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21" name="Arrow: U-Turn 20">
            <a:extLst>
              <a:ext uri="{FF2B5EF4-FFF2-40B4-BE49-F238E27FC236}">
                <a16:creationId xmlns:a16="http://schemas.microsoft.com/office/drawing/2014/main" id="{531249C1-B36F-2CD7-C40D-AD5E9279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9" name="Table 354">
            <a:extLst>
              <a:ext uri="{FF2B5EF4-FFF2-40B4-BE49-F238E27FC236}">
                <a16:creationId xmlns:a16="http://schemas.microsoft.com/office/drawing/2014/main" id="{B768675B-031D-82A2-6AD5-509E4BC4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843439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0622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Buka PowerPoint “Presentasi Explore AI”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2352672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27432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d-ID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Ikuti langkah-langkah ini guna membuat salinan file untuk Anda edit: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File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Simpan salinan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Di kotak “Simpan Sebagai” tambah nama belakang atau inisial Anda ke nama file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d-ID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Pilih simpan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</a:tbl>
          </a:graphicData>
        </a:graphic>
      </p:graphicFrame>
      <p:grpSp>
        <p:nvGrpSpPr>
          <p:cNvPr id="5" name="Group 4" descr="Image showing where to save a copy in the navigation pane. ">
            <a:extLst>
              <a:ext uri="{FF2B5EF4-FFF2-40B4-BE49-F238E27FC236}">
                <a16:creationId xmlns:a16="http://schemas.microsoft.com/office/drawing/2014/main" id="{5C892F9A-DF83-7D76-9D7E-DFB70A1A725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F23F368D-BD71-340C-A14D-8673AC867737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7CB2C21-2B98-F40D-69AB-278A59226047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15C078-F254-E7A7-B88B-282E3FD02104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C4521B7-E0D5-FD65-01B2-D5B7C294ABD9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 dirty="0">
                  <a:ln w="3175">
                    <a:noFill/>
                  </a:ln>
                  <a:latin typeface="+mj-lt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42BA726-EE3C-19CF-E45E-E79BCEFC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3B0D59-3846-0203-F477-289E4E6D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59220-F2C6-6E5F-DB67-33AED8CD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27B218-1E76-513A-63EF-90987810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13F36-DE50-2154-1500-879A987C5A6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6E813-98F6-771B-D76C-E2E7AD1E00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282" t="64980" r="-522" b="-1273"/>
          <a:stretch/>
        </p:blipFill>
        <p:spPr>
          <a:xfrm>
            <a:off x="5403849" y="5217670"/>
            <a:ext cx="6689421" cy="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04F-D67A-9D31-5099-5AB5B49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7001810" cy="554038"/>
          </a:xfrm>
        </p:spPr>
        <p:txBody>
          <a:bodyPr>
            <a:noAutofit/>
          </a:bodyPr>
          <a:lstStyle/>
          <a:p>
            <a:r>
              <a:rPr lang="id-ID"/>
              <a:t>Unit 2: Mendefinisikan ide Anda dan menetapkan konteksnya.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E2144-2329-2AD2-7C34-B88A4F156D6A}"/>
              </a:ext>
            </a:extLst>
          </p:cNvPr>
          <p:cNvSpPr txBox="1"/>
          <p:nvPr/>
        </p:nvSpPr>
        <p:spPr>
          <a:xfrm>
            <a:off x="588263" y="1640749"/>
            <a:ext cx="67818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id-ID"/>
              <a:t>Membuat perintah berbasis peran Anda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9678C4-8F38-A76F-F91C-E8320C8A0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5726" y="0"/>
            <a:ext cx="12106274" cy="6858000"/>
            <a:chOff x="0" y="0"/>
            <a:chExt cx="12106274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90FBF-6030-1B02-C20A-03A4B9DDC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0"/>
              <a:ext cx="6447099" cy="3629850"/>
            </a:xfrm>
            <a:prstGeom prst="rect">
              <a:avLst/>
            </a:prstGeom>
          </p:spPr>
        </p:pic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39F0FA63-345F-741F-422E-F11A9F22F12F}"/>
                </a:ext>
              </a:extLst>
            </p:cNvPr>
            <p:cNvSpPr/>
            <p:nvPr/>
          </p:nvSpPr>
          <p:spPr bwMode="auto">
            <a:xfrm rot="16200000" flipV="1">
              <a:off x="4816161" y="-541336"/>
              <a:ext cx="6639552" cy="7940674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2411"/>
                <a:gd name="adj5" fmla="val 73206"/>
              </a:avLst>
            </a:prstGeom>
            <a:ln w="5080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4BE3E1-DF19-DB0B-B97C-46C5ABE0B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0" y="3228150"/>
              <a:ext cx="6447099" cy="362985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631D4B-F10B-9D17-1D0A-EA6DBAA6E66F}"/>
              </a:ext>
            </a:extLst>
          </p:cNvPr>
          <p:cNvSpPr>
            <a:spLocks/>
          </p:cNvSpPr>
          <p:nvPr/>
        </p:nvSpPr>
        <p:spPr bwMode="auto">
          <a:xfrm>
            <a:off x="588963" y="2143125"/>
            <a:ext cx="11031537" cy="4267835"/>
          </a:xfrm>
          <a:prstGeom prst="roundRect">
            <a:avLst>
              <a:gd name="adj" fmla="val 4147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Anda adalah desainer pengalaman yang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"/>
              </a:rPr>
              <a:t>luar biasa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dengan bakat khusus untuk menciptakan dunia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imersif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yang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menggugah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indra dan membawa orang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ke alam ajaib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Dengan memadukan suara yang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mengagumkan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, visual yang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memukau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, dan detail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lingkungan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yang dipilih dengan saksama, Anda menciptakan perjalanan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luar biasa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yang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memukau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sekaligus menghibur.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Kreativitas Anda tidak mengenal batas saat Anda memunculkan ide-ide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berani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yang memicu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imajinasi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, sekaligus memperhatikan detail terkecil yang menyatukan semuanya.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Dengan kemampuan Anda melibatkan banyak indra, Anda dapat menciptakan momen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tak terlupakan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yang mengelilingi orang dalam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simfoni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sensasi, membuat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mereka kagum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,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bahagia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, dan menginginkan lebih.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Anda akan membantu menciptakan pengalaman 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 (Headings)"/>
                <a:cs typeface="Segoe UI"/>
              </a:rPr>
              <a:t>baru</a:t>
            </a:r>
            <a:r>
              <a:rPr kumimoji="0" lang="id-ID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yang mengasyikkan.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108B-C9EE-9708-F498-15DA03970433}"/>
              </a:ext>
            </a:extLst>
          </p:cNvPr>
          <p:cNvSpPr txBox="1"/>
          <p:nvPr/>
        </p:nvSpPr>
        <p:spPr>
          <a:xfrm>
            <a:off x="4430081" y="2589005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D48E1-0650-386F-5D99-8DD8477C2F78}"/>
              </a:ext>
            </a:extLst>
          </p:cNvPr>
          <p:cNvSpPr txBox="1"/>
          <p:nvPr/>
        </p:nvSpPr>
        <p:spPr>
          <a:xfrm>
            <a:off x="942973" y="3053038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33A07-69F0-7593-0B54-CA25EC601ECA}"/>
              </a:ext>
            </a:extLst>
          </p:cNvPr>
          <p:cNvSpPr txBox="1"/>
          <p:nvPr/>
        </p:nvSpPr>
        <p:spPr>
          <a:xfrm>
            <a:off x="9527613" y="260099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kerja)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91A8-16B4-7B78-EBD5-6AC01D4F1735}"/>
              </a:ext>
            </a:extLst>
          </p:cNvPr>
          <p:cNvSpPr txBox="1"/>
          <p:nvPr/>
        </p:nvSpPr>
        <p:spPr>
          <a:xfrm>
            <a:off x="4610745" y="304993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95397-18B6-FCDE-D3EF-FAEC3785CC99}"/>
              </a:ext>
            </a:extLst>
          </p:cNvPr>
          <p:cNvSpPr txBox="1"/>
          <p:nvPr/>
        </p:nvSpPr>
        <p:spPr>
          <a:xfrm>
            <a:off x="3946378" y="352367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BE5FE-B26B-0376-B829-2857227C6547}"/>
              </a:ext>
            </a:extLst>
          </p:cNvPr>
          <p:cNvSpPr txBox="1"/>
          <p:nvPr/>
        </p:nvSpPr>
        <p:spPr>
          <a:xfrm>
            <a:off x="6355877" y="350723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EAD99-8FB4-E8B6-6E39-A96CC24186F6}"/>
              </a:ext>
            </a:extLst>
          </p:cNvPr>
          <p:cNvSpPr txBox="1"/>
          <p:nvPr/>
        </p:nvSpPr>
        <p:spPr>
          <a:xfrm>
            <a:off x="8098577" y="3511360"/>
            <a:ext cx="103711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benda)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831E7-1C0F-B430-0329-406A4E1FCA7E}"/>
              </a:ext>
            </a:extLst>
          </p:cNvPr>
          <p:cNvSpPr txBox="1"/>
          <p:nvPr/>
        </p:nvSpPr>
        <p:spPr>
          <a:xfrm>
            <a:off x="4368223" y="3928831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74488-E2E7-B9AC-E901-5498FF00C483}"/>
              </a:ext>
            </a:extLst>
          </p:cNvPr>
          <p:cNvSpPr txBox="1"/>
          <p:nvPr/>
        </p:nvSpPr>
        <p:spPr>
          <a:xfrm>
            <a:off x="5817500" y="390893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kerja)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24637-9228-7418-8DC2-BBD2F51B5044}"/>
              </a:ext>
            </a:extLst>
          </p:cNvPr>
          <p:cNvSpPr txBox="1"/>
          <p:nvPr/>
        </p:nvSpPr>
        <p:spPr>
          <a:xfrm>
            <a:off x="7045285" y="4377590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A0F13-C5EA-50B4-A016-23AF208E6050}"/>
              </a:ext>
            </a:extLst>
          </p:cNvPr>
          <p:cNvSpPr txBox="1"/>
          <p:nvPr/>
        </p:nvSpPr>
        <p:spPr>
          <a:xfrm>
            <a:off x="8913423" y="4377590"/>
            <a:ext cx="103711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benda)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EA62-BD4E-53F6-4053-F2BC45DA7588}"/>
              </a:ext>
            </a:extLst>
          </p:cNvPr>
          <p:cNvSpPr txBox="1"/>
          <p:nvPr/>
        </p:nvSpPr>
        <p:spPr>
          <a:xfrm>
            <a:off x="8788206" y="5228566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66019-4567-C222-8A75-AF76BA1942F0}"/>
              </a:ext>
            </a:extLst>
          </p:cNvPr>
          <p:cNvSpPr txBox="1"/>
          <p:nvPr/>
        </p:nvSpPr>
        <p:spPr>
          <a:xfrm>
            <a:off x="1738733" y="5646786"/>
            <a:ext cx="99329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benda)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CF9C8-B518-F55B-525F-8AA3998F0E05}"/>
              </a:ext>
            </a:extLst>
          </p:cNvPr>
          <p:cNvSpPr txBox="1"/>
          <p:nvPr/>
        </p:nvSpPr>
        <p:spPr>
          <a:xfrm>
            <a:off x="4663910" y="567868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63272-874E-C2AE-3734-78E09729D1F5}"/>
              </a:ext>
            </a:extLst>
          </p:cNvPr>
          <p:cNvSpPr txBox="1"/>
          <p:nvPr/>
        </p:nvSpPr>
        <p:spPr>
          <a:xfrm>
            <a:off x="5744901" y="5688336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62AA-6C7C-92BE-29FD-73D0DEC39711}"/>
              </a:ext>
            </a:extLst>
          </p:cNvPr>
          <p:cNvSpPr txBox="1"/>
          <p:nvPr/>
        </p:nvSpPr>
        <p:spPr>
          <a:xfrm>
            <a:off x="2902098" y="6149701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1A24-E0CF-FF3C-3C43-042AF402BBB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1123881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7760A9-744E-411F-3314-9C0299DC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090124-2AB0-373F-33F3-893E468FF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05185D-5734-92A1-E8EC-12B9EEEE159A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665B7C-DADA-E02F-1891-1588BC5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88180" cy="553998"/>
          </a:xfrm>
        </p:spPr>
        <p:txBody>
          <a:bodyPr wrap="square">
            <a:spAutoFit/>
          </a:bodyPr>
          <a:lstStyle/>
          <a:p>
            <a:r>
              <a:rPr lang="id-ID"/>
              <a:t>Unit 2: Isi bagian yang kosong</a:t>
            </a:r>
          </a:p>
        </p:txBody>
      </p:sp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A4E1EBEC-32A9-5386-42FE-0E382F3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59401"/>
            <a:ext cx="11018520" cy="4282113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10" name="Graphic 174">
            <a:extLst>
              <a:ext uri="{FF2B5EF4-FFF2-40B4-BE49-F238E27FC236}">
                <a16:creationId xmlns:a16="http://schemas.microsoft.com/office/drawing/2014/main" id="{3DFC51C2-C546-B2DC-A985-9C5FE836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34567" y="1705705"/>
            <a:ext cx="10725912" cy="402006"/>
          </a:xfrm>
          <a:prstGeom prst="roundRect">
            <a:avLst>
              <a:gd name="adj" fmla="val 216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</a:pPr>
            <a:endParaRPr kumimoji="0" lang="en-US" b="0" i="0" u="none" strike="noStrike" kern="120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CDF514-7F13-84C3-6D43-C17E369F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92589"/>
              </p:ext>
            </p:extLst>
          </p:nvPr>
        </p:nvGraphicFramePr>
        <p:xfrm>
          <a:off x="585217" y="1705703"/>
          <a:ext cx="11018520" cy="41358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72840">
                  <a:extLst>
                    <a:ext uri="{9D8B030D-6E8A-4147-A177-3AD203B41FA5}">
                      <a16:colId xmlns:a16="http://schemas.microsoft.com/office/drawing/2014/main" val="1754353474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2110560452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699727553"/>
                    </a:ext>
                  </a:extLst>
                </a:gridCol>
              </a:tblGrid>
              <a:tr h="406801">
                <a:tc>
                  <a:txBody>
                    <a:bodyPr/>
                    <a:lstStyle/>
                    <a:p>
                      <a:pPr algn="ctr"/>
                      <a:r>
                        <a:rPr lang="id-ID" b="0">
                          <a:solidFill>
                            <a:schemeClr val="accent2"/>
                          </a:solidFill>
                          <a:latin typeface="+mj-lt"/>
                        </a:rPr>
                        <a:t>Kata sifat</a:t>
                      </a:r>
                    </a:p>
                  </a:txBody>
                  <a:tcPr marT="64008" marB="640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b="0">
                          <a:solidFill>
                            <a:schemeClr val="accent2"/>
                          </a:solidFill>
                          <a:latin typeface="+mj-lt"/>
                        </a:rPr>
                        <a:t>Kata benda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b="0">
                          <a:solidFill>
                            <a:schemeClr val="accent2"/>
                          </a:solidFill>
                          <a:latin typeface="+mj-lt"/>
                        </a:rPr>
                        <a:t>Kata kerja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6061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Luar biasa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Petualangan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Lompat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02411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Tebal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Pantai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Jalankan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49622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Kreatif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Kastil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Dansa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4577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Menarik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Hutan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Jelajahi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03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Fantastis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Permainan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Bangun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3521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Magis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Hero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Temukan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99400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Misterius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Perjalanan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Bayangkan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709857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Unik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Gunung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Buat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684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Penuh Semangat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Robot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Temukan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883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Liar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Ruang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>
                          <a:solidFill>
                            <a:schemeClr val="tx1"/>
                          </a:solidFill>
                        </a:rPr>
                        <a:t>Terbang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411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0B0590-AAFF-E79A-B84E-48700409540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955104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489E278-B283-BB01-0E37-2008AF04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6588A8-D59C-BAAF-74F4-EBBCE2F8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20164D-54EF-5C4E-7871-956037DA804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60CAEE-3C09-E17B-D5A1-AA477368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408" y="2272719"/>
            <a:ext cx="502920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24_1">
            <a:extLst>
              <a:ext uri="{FF2B5EF4-FFF2-40B4-BE49-F238E27FC236}">
                <a16:creationId xmlns:a16="http://schemas.microsoft.com/office/drawing/2014/main" id="{6087863F-DCA6-CF7F-5542-0A7B235D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265680"/>
            <a:ext cx="3944715" cy="413512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Rounded Rectangle 24_1">
            <a:extLst>
              <a:ext uri="{FF2B5EF4-FFF2-40B4-BE49-F238E27FC236}">
                <a16:creationId xmlns:a16="http://schemas.microsoft.com/office/drawing/2014/main" id="{E1842972-0346-B271-E77A-00414E68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66339" y="1495425"/>
            <a:ext cx="6840444" cy="4905375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0BAA-D72B-EE7B-FE4C-8B9C7A8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34012"/>
            <a:ext cx="11018520" cy="861774"/>
          </a:xfrm>
        </p:spPr>
        <p:txBody>
          <a:bodyPr/>
          <a:lstStyle/>
          <a:p>
            <a:r>
              <a:rPr lang="id-ID" sz="2800" dirty="0"/>
              <a:t>Unit 2: Mendefinisikan ide Anda dan menetapkan </a:t>
            </a:r>
            <a:br>
              <a:rPr lang="en-US" sz="2800" dirty="0"/>
            </a:br>
            <a:r>
              <a:rPr lang="id-ID" sz="2800" dirty="0"/>
              <a:t>konteksnya - detail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32095-2725-EE8B-E173-D458D3B1253A}"/>
              </a:ext>
            </a:extLst>
          </p:cNvPr>
          <p:cNvSpPr txBox="1"/>
          <p:nvPr/>
        </p:nvSpPr>
        <p:spPr>
          <a:xfrm>
            <a:off x="585217" y="1528342"/>
            <a:ext cx="4171188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id-ID" sz="2800" dirty="0"/>
              <a:t>Mendefinisikan ide Anda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2F2B-55D3-8C9F-43BC-1A8FB5A488CE}"/>
              </a:ext>
            </a:extLst>
          </p:cNvPr>
          <p:cNvSpPr>
            <a:spLocks/>
          </p:cNvSpPr>
          <p:nvPr/>
        </p:nvSpPr>
        <p:spPr>
          <a:xfrm rot="10800000" flipH="1" flipV="1">
            <a:off x="736980" y="3312745"/>
            <a:ext cx="3559597" cy="2934137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id-ID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Perintah: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id-ID" sz="1400" dirty="0"/>
              <a:t>Saya punya ide yang ingin saya garap </a:t>
            </a:r>
            <a:br>
              <a:rPr lang="en-US" sz="1400" dirty="0"/>
            </a:br>
            <a:r>
              <a:rPr lang="id-ID" sz="1400" dirty="0"/>
              <a:t>untuk proyek ini dan saya akan memberikan beberapa poin penting.</a:t>
            </a:r>
            <a:r>
              <a:rPr lang="id-ID" sz="1400" dirty="0">
                <a:solidFill>
                  <a:schemeClr val="tx1"/>
                </a:solidFill>
              </a:rPr>
              <a:t> </a:t>
            </a:r>
            <a:r>
              <a:rPr lang="id-ID" sz="1400" dirty="0"/>
              <a:t>Bisakah Anda membantu saya membuat paragraf </a:t>
            </a:r>
            <a:br>
              <a:rPr lang="en-US" sz="1400" dirty="0"/>
            </a:br>
            <a:r>
              <a:rPr lang="id-ID" sz="1400" dirty="0"/>
              <a:t>dengan nada pemasaran perjalanan dan menambahkan detail yang benar-benar mewujudkan ide ini?</a:t>
            </a:r>
          </a:p>
          <a:p>
            <a:pPr marL="0" indent="0">
              <a:spcAft>
                <a:spcPts val="0"/>
              </a:spcAft>
              <a:buNone/>
            </a:pPr>
            <a:r>
              <a:rPr lang="id-ID" sz="1400" dirty="0">
                <a:solidFill>
                  <a:schemeClr val="tx1"/>
                </a:solidFill>
              </a:rPr>
              <a:t>Paragraf tersebut harus mencakup poin-poin berikut. Jangan beri nama destinasi ini. Fokus pada apa yang membuat destinasi ini unik. Kita akan memberi merek dan nama untuk pengalaman ini nanti.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7FF6F-78C0-1AB8-E9FD-F3AFD3A275B8}"/>
              </a:ext>
            </a:extLst>
          </p:cNvPr>
          <p:cNvSpPr txBox="1"/>
          <p:nvPr/>
        </p:nvSpPr>
        <p:spPr>
          <a:xfrm>
            <a:off x="4967690" y="1611263"/>
            <a:ext cx="6840443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1200" dirty="0"/>
              <a:t>Pengalaman destinasi baru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srgbClr val="005A9F"/>
                </a:solidFill>
                <a:latin typeface="+mj-lt"/>
              </a:rPr>
              <a:t>Restoran</a:t>
            </a:r>
            <a:r>
              <a:rPr lang="id-ID" sz="12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 yang nyaman dan terpencil yang terletak jauh di dalam hutan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srgbClr val="005A9F"/>
                </a:solidFill>
                <a:latin typeface="Segoe UI Semibold (Headings)"/>
              </a:rPr>
              <a:t>Restoran</a:t>
            </a:r>
            <a:r>
              <a:rPr lang="id-ID" sz="1200" dirty="0"/>
              <a:t> ini </a:t>
            </a:r>
            <a:r>
              <a:rPr lang="id-ID" sz="1200" dirty="0">
                <a:solidFill>
                  <a:srgbClr val="0070C0"/>
                </a:solidFill>
                <a:latin typeface="Segoe UI Semibold (Headings)"/>
              </a:rPr>
              <a:t>berada tinggi di atas tanah dan dibangun di antara cabang-cabang pohon 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1200" dirty="0"/>
              <a:t>Secara tematik, </a:t>
            </a:r>
            <a:r>
              <a:rPr lang="id-ID" sz="1200" dirty="0">
                <a:solidFill>
                  <a:srgbClr val="0070C0"/>
                </a:solidFill>
                <a:latin typeface="Segoe UI Semibold (Headings)"/>
              </a:rPr>
              <a:t>menggabungkan</a:t>
            </a:r>
            <a:r>
              <a:rPr lang="id-ID" sz="1200" dirty="0"/>
              <a:t> unsur alam organik dengan konsep destinasi </a:t>
            </a:r>
            <a:r>
              <a:rPr lang="id-ID" sz="1200" dirty="0">
                <a:solidFill>
                  <a:srgbClr val="0070C0"/>
                </a:solidFill>
                <a:latin typeface="Segoe UI Semibold (Headings)"/>
              </a:rPr>
              <a:t>eksklusif yang</a:t>
            </a:r>
            <a:br>
              <a:rPr lang="en-IN" sz="1200" dirty="0">
                <a:solidFill>
                  <a:srgbClr val="0070C0"/>
                </a:solidFill>
                <a:latin typeface="Segoe UI Semibold (Headings)"/>
              </a:rPr>
            </a:br>
            <a:br>
              <a:rPr lang="en-IN" sz="1200" dirty="0">
                <a:solidFill>
                  <a:srgbClr val="0070C0"/>
                </a:solidFill>
                <a:latin typeface="Segoe UI Semibold (Headings)"/>
              </a:rPr>
            </a:br>
            <a:r>
              <a:rPr lang="id-ID" sz="1200" dirty="0">
                <a:solidFill>
                  <a:srgbClr val="0070C0"/>
                </a:solidFill>
                <a:latin typeface="Segoe UI Semibold (Headings)"/>
              </a:rPr>
              <a:t>hanya bisa diakses melalui undangan</a:t>
            </a:r>
            <a:endParaRPr lang="en-IN" sz="1200" dirty="0">
              <a:solidFill>
                <a:srgbClr val="0070C0"/>
              </a:solidFill>
              <a:latin typeface="Segoe UI Semibold (Headings)"/>
            </a:endParaRP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d-ID" sz="12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Misterius dan tersembunyi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D0FC6A51-471E-B09C-3D08-E44DEE3C17DD}"/>
              </a:ext>
            </a:extLst>
          </p:cNvPr>
          <p:cNvSpPr txBox="1"/>
          <p:nvPr/>
        </p:nvSpPr>
        <p:spPr>
          <a:xfrm>
            <a:off x="5089454" y="2180386"/>
            <a:ext cx="861237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 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B804795D-1B89-4BD1-25F2-A3B915998C13}"/>
              </a:ext>
            </a:extLst>
          </p:cNvPr>
          <p:cNvSpPr txBox="1"/>
          <p:nvPr/>
        </p:nvSpPr>
        <p:spPr>
          <a:xfrm>
            <a:off x="6938025" y="2188587"/>
            <a:ext cx="861237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(Tempat)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85947907-8034-0B0F-950F-9D21E2912601}"/>
              </a:ext>
            </a:extLst>
          </p:cNvPr>
          <p:cNvSpPr txBox="1"/>
          <p:nvPr/>
        </p:nvSpPr>
        <p:spPr>
          <a:xfrm>
            <a:off x="8966542" y="2203213"/>
            <a:ext cx="861237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(Lokasi)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54812BBE-E84F-0A8C-7874-8AC44EBD4B1B}"/>
              </a:ext>
            </a:extLst>
          </p:cNvPr>
          <p:cNvSpPr txBox="1"/>
          <p:nvPr/>
        </p:nvSpPr>
        <p:spPr>
          <a:xfrm>
            <a:off x="5019879" y="2602005"/>
            <a:ext cx="861237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(Tempat)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B0A4436-2889-6F1C-13D9-01EC7B1B358C}"/>
              </a:ext>
            </a:extLst>
          </p:cNvPr>
          <p:cNvSpPr txBox="1"/>
          <p:nvPr/>
        </p:nvSpPr>
        <p:spPr>
          <a:xfrm>
            <a:off x="8861971" y="2611023"/>
            <a:ext cx="861237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(Lokasi)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AB75E84C-BE54-9E08-9C16-B84FE6451DEA}"/>
              </a:ext>
            </a:extLst>
          </p:cNvPr>
          <p:cNvSpPr txBox="1"/>
          <p:nvPr/>
        </p:nvSpPr>
        <p:spPr>
          <a:xfrm>
            <a:off x="6042660" y="3023131"/>
            <a:ext cx="1539242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(Tema atau Estetika)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145946CE-1556-7238-18E0-9A2929B4E662}"/>
              </a:ext>
            </a:extLst>
          </p:cNvPr>
          <p:cNvSpPr txBox="1"/>
          <p:nvPr/>
        </p:nvSpPr>
        <p:spPr>
          <a:xfrm>
            <a:off x="5173450" y="3756255"/>
            <a:ext cx="1539242" cy="1692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d-ID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(Kata sifat)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E9815-49BB-265D-0A03-3E6B197C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77706"/>
              </p:ext>
            </p:extLst>
          </p:nvPr>
        </p:nvGraphicFramePr>
        <p:xfrm>
          <a:off x="4949220" y="3947160"/>
          <a:ext cx="6474685" cy="2424541"/>
        </p:xfrm>
        <a:graphic>
          <a:graphicData uri="http://schemas.openxmlformats.org/drawingml/2006/table">
            <a:tbl>
              <a:tblPr firstRow="1" firstCol="1" bandRow="1"/>
              <a:tblGrid>
                <a:gridCol w="2157989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57989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58707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275701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id-ID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Tempat Umum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id-ID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Tema atau Estetika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id-ID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Lokasi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2006489"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Perpustakaan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Sekolah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Kedai kopi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Taman hiburan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Museum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Pantai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Mall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Peternakan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Kastil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Rumah pohon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Steampunk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Cyberpunk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Vintage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Minimalis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Pedesaan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Dongeng 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Industri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Tropis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Futuristik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 Deco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puncak gunung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oasis gurun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dalam gunung berapi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pulau terapung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kota yang ramai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tundra bersalju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kapal bajak laut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hutan magis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planet lain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d-ID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 gua tersembunyi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7AEEA6-0B29-1155-E36E-3DF14E455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2266211"/>
            <a:ext cx="244978" cy="675077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2881FC-F1C4-D3B0-706C-DE73F1B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0188" y="2447695"/>
            <a:ext cx="649362" cy="64491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7B3640-A69B-A654-E6B6-E35DC49195C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FE43C2-74E4-B8FF-3FE4-0298FE5656E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5D89AD6A-AED5-D4F1-D3CF-869B51E17DB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4CABD89D-FB3E-F7D7-EB9A-A19BDCD2A8C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4DCCA92A-703B-7FB7-1BAB-D9F76664CD9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3C4686F7-4B8A-0457-0F7C-2B2BF4C125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6D1000-90A4-CEFC-8D30-1ABC3821EE5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46" name="Browser">
            <a:extLst>
              <a:ext uri="{FF2B5EF4-FFF2-40B4-BE49-F238E27FC236}">
                <a16:creationId xmlns:a16="http://schemas.microsoft.com/office/drawing/2014/main" id="{B3D5EE0B-CC7B-8364-C411-984738F1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7194" y="2651963"/>
            <a:ext cx="295350" cy="23637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914367"/>
            <a:endParaRPr lang="en-US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21429-19CA-E415-2090-FBBFF8A1D5B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3844102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BB452BC-D698-0E9B-AF34-1F5410E5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096124" y="-2"/>
            <a:ext cx="4802187" cy="5981701"/>
          </a:xfrm>
          <a:prstGeom prst="round2SameRect">
            <a:avLst>
              <a:gd name="adj1" fmla="val 4128"/>
              <a:gd name="adj2" fmla="val 0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 w="6350">
            <a:solidFill>
              <a:schemeClr val="bg1">
                <a:alpha val="52000"/>
              </a:schemeClr>
            </a:solidFill>
          </a:ln>
          <a:effectLst>
            <a:outerShdw blurRad="63500" algn="ctr" rotWithShape="0">
              <a:prstClr val="black">
                <a:alpha val="6000"/>
              </a:prstClr>
            </a:outerShdw>
          </a:effectLst>
        </p:spPr>
        <p:txBody>
          <a:bodyPr wrap="square" lIns="685800" tIns="45720" rIns="91440" bIns="45720" anchor="ctr">
            <a:noAutofit/>
          </a:bodyPr>
          <a:lstStyle/>
          <a:p>
            <a:pPr defTabSz="951121">
              <a:spcAft>
                <a:spcPts val="600"/>
              </a:spcAft>
              <a:buSzPct val="90000"/>
            </a:pP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DE02C-CC04-35F8-D91F-E75998CC1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4324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id-ID" dirty="0"/>
              <a:t>Selamat datang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7368679" y="518160"/>
            <a:ext cx="4251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id-ID" sz="20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cs typeface="Segoe UI" pitchFamily="34" charset="0"/>
              </a:rPr>
              <a:t>SELAMAT DATANG DI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7368678" y="1072305"/>
            <a:ext cx="426968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4400" dirty="0">
                <a:latin typeface="+mj-lt"/>
              </a:rPr>
              <a:t>Nama Destinasi Impian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034E-6040-CA15-A171-157BB5342AA3}"/>
              </a:ext>
            </a:extLst>
          </p:cNvPr>
          <p:cNvSpPr txBox="1"/>
          <p:nvPr/>
        </p:nvSpPr>
        <p:spPr>
          <a:xfrm>
            <a:off x="7356066" y="3419130"/>
            <a:ext cx="42823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2000"/>
              <a:t>Slogan merek dari Unit 8 ada di sini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D008CC-7BB9-6367-C8B3-7B15E624B3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56066" y="4887054"/>
            <a:ext cx="4282302" cy="838614"/>
            <a:chOff x="7368679" y="4615783"/>
            <a:chExt cx="4018460" cy="83861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B0218-CA60-90C6-C162-D7CC3E0268AF}"/>
                </a:ext>
              </a:extLst>
            </p:cNvPr>
            <p:cNvSpPr/>
            <p:nvPr/>
          </p:nvSpPr>
          <p:spPr bwMode="auto">
            <a:xfrm>
              <a:off x="7368679" y="4615783"/>
              <a:ext cx="4018460" cy="838614"/>
            </a:xfrm>
            <a:prstGeom prst="roundRect">
              <a:avLst>
                <a:gd name="adj" fmla="val 7839"/>
              </a:avLst>
            </a:prstGeom>
            <a:solidFill>
              <a:schemeClr val="bg1">
                <a:alpha val="46000"/>
              </a:schemeClr>
            </a:solidFill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63500" dist="12700" algn="ctr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BCD14-5B44-E542-D2ED-EBA8D073D8FD}"/>
                </a:ext>
              </a:extLst>
            </p:cNvPr>
            <p:cNvSpPr txBox="1"/>
            <p:nvPr/>
          </p:nvSpPr>
          <p:spPr>
            <a:xfrm>
              <a:off x="7506598" y="4706002"/>
              <a:ext cx="3742623" cy="6581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id-ID" sz="1400">
                  <a:solidFill>
                    <a:schemeClr val="accent2"/>
                  </a:solidFill>
                  <a:latin typeface="+mj-lt"/>
                </a:rPr>
                <a:t>Dibuat oleh</a:t>
              </a:r>
            </a:p>
            <a:p>
              <a:pPr>
                <a:spcBef>
                  <a:spcPts val="600"/>
                </a:spcBef>
              </a:pPr>
              <a:r>
                <a:rPr lang="id-ID" sz="1400">
                  <a:latin typeface="+mj-lt"/>
                </a:rPr>
                <a:t>Nama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A6583-1D55-2003-0FEC-94A073C1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2009169" y="3952269"/>
            <a:ext cx="4914900" cy="896561"/>
          </a:xfrm>
          <a:prstGeom prst="rect">
            <a:avLst/>
          </a:prstGeom>
        </p:spPr>
      </p:pic>
      <p:sp>
        <p:nvSpPr>
          <p:cNvPr id="17" name="Arrow: U-Turn 16">
            <a:extLst>
              <a:ext uri="{FF2B5EF4-FFF2-40B4-BE49-F238E27FC236}">
                <a16:creationId xmlns:a16="http://schemas.microsoft.com/office/drawing/2014/main" id="{E1D046B5-5DFD-CD5D-3B92-D32347C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141" y="477520"/>
            <a:ext cx="6813777" cy="5299167"/>
          </a:xfrm>
          <a:prstGeom prst="uturnArrow">
            <a:avLst>
              <a:gd name="adj1" fmla="val 25000"/>
              <a:gd name="adj2" fmla="val 0"/>
              <a:gd name="adj3" fmla="val 49495"/>
              <a:gd name="adj4" fmla="val 5666"/>
              <a:gd name="adj5" fmla="val 56135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EB90509-A71A-FB92-02F5-D866605A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202640" y="3279678"/>
            <a:ext cx="679644" cy="5299075"/>
          </a:xfrm>
          <a:prstGeom prst="bentArrow">
            <a:avLst>
              <a:gd name="adj1" fmla="val 25000"/>
              <a:gd name="adj2" fmla="val 0"/>
              <a:gd name="adj3" fmla="val 25000"/>
              <a:gd name="adj4" fmla="val 33473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Rounded Rectangle 24_1">
            <a:extLst>
              <a:ext uri="{FF2B5EF4-FFF2-40B4-BE49-F238E27FC236}">
                <a16:creationId xmlns:a16="http://schemas.microsoft.com/office/drawing/2014/main" id="{145D8B59-0AD2-F7E9-B27F-4A5AC4F1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704850"/>
            <a:ext cx="6361112" cy="5276851"/>
          </a:xfrm>
          <a:prstGeom prst="roundRect">
            <a:avLst>
              <a:gd name="adj" fmla="val 351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DA4837-7EEF-8BE3-C16C-55337E03B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t="2827" r="3249" b="18347"/>
          <a:stretch/>
        </p:blipFill>
        <p:spPr>
          <a:xfrm>
            <a:off x="439738" y="850900"/>
            <a:ext cx="6069012" cy="4984750"/>
          </a:xfrm>
          <a:custGeom>
            <a:avLst/>
            <a:gdLst>
              <a:gd name="connsiteX0" fmla="*/ 114933 w 6069012"/>
              <a:gd name="connsiteY0" fmla="*/ 0 h 5010152"/>
              <a:gd name="connsiteX1" fmla="*/ 5954079 w 6069012"/>
              <a:gd name="connsiteY1" fmla="*/ 0 h 5010152"/>
              <a:gd name="connsiteX2" fmla="*/ 6069012 w 6069012"/>
              <a:gd name="connsiteY2" fmla="*/ 114933 h 5010152"/>
              <a:gd name="connsiteX3" fmla="*/ 6069012 w 6069012"/>
              <a:gd name="connsiteY3" fmla="*/ 4895219 h 5010152"/>
              <a:gd name="connsiteX4" fmla="*/ 5954079 w 6069012"/>
              <a:gd name="connsiteY4" fmla="*/ 5010152 h 5010152"/>
              <a:gd name="connsiteX5" fmla="*/ 114933 w 6069012"/>
              <a:gd name="connsiteY5" fmla="*/ 5010152 h 5010152"/>
              <a:gd name="connsiteX6" fmla="*/ 0 w 6069012"/>
              <a:gd name="connsiteY6" fmla="*/ 4895219 h 5010152"/>
              <a:gd name="connsiteX7" fmla="*/ 0 w 6069012"/>
              <a:gd name="connsiteY7" fmla="*/ 114933 h 5010152"/>
              <a:gd name="connsiteX8" fmla="*/ 114933 w 6069012"/>
              <a:gd name="connsiteY8" fmla="*/ 0 h 50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69012" h="5010152">
                <a:moveTo>
                  <a:pt x="114933" y="0"/>
                </a:moveTo>
                <a:lnTo>
                  <a:pt x="5954079" y="0"/>
                </a:lnTo>
                <a:cubicBezTo>
                  <a:pt x="6017555" y="0"/>
                  <a:pt x="6069012" y="51457"/>
                  <a:pt x="6069012" y="114933"/>
                </a:cubicBezTo>
                <a:lnTo>
                  <a:pt x="6069012" y="4895219"/>
                </a:lnTo>
                <a:cubicBezTo>
                  <a:pt x="6069012" y="4958695"/>
                  <a:pt x="6017555" y="5010152"/>
                  <a:pt x="5954079" y="5010152"/>
                </a:cubicBezTo>
                <a:lnTo>
                  <a:pt x="114933" y="5010152"/>
                </a:lnTo>
                <a:cubicBezTo>
                  <a:pt x="51457" y="5010152"/>
                  <a:pt x="0" y="4958695"/>
                  <a:pt x="0" y="4895219"/>
                </a:cubicBezTo>
                <a:lnTo>
                  <a:pt x="0" y="114933"/>
                </a:lnTo>
                <a:cubicBezTo>
                  <a:pt x="0" y="51457"/>
                  <a:pt x="51457" y="0"/>
                  <a:pt x="114933" y="0"/>
                </a:cubicBezTo>
                <a:close/>
              </a:path>
            </a:pathLst>
          </a:custGeom>
          <a:effectLst>
            <a:outerShdw blurRad="50800" algn="ctr" rotWithShape="0">
              <a:prstClr val="black">
                <a:alpha val="14000"/>
              </a:prstClr>
            </a:outerShdw>
          </a:effectLst>
        </p:spPr>
      </p:pic>
      <p:pic>
        <p:nvPicPr>
          <p:cNvPr id="1026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57" y="137160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687867" y="651322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d-ID" sz="1400" b="1" dirty="0"/>
              <a:t>Yang Harus Dilakukan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id-ID" sz="1100" dirty="0"/>
              <a:t>Ganti gambar dengan </a:t>
            </a:r>
            <a:r>
              <a:rPr lang="id-ID" sz="1100" b="1" dirty="0"/>
              <a:t>Gambar Hero</a:t>
            </a:r>
            <a:r>
              <a:rPr lang="id-ID" sz="1100" dirty="0"/>
              <a:t> Anda sendiri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id-ID" sz="1100" dirty="0"/>
              <a:t>Ganti </a:t>
            </a:r>
            <a:r>
              <a:rPr lang="id-ID" sz="1100" b="1" dirty="0"/>
              <a:t>nama merek Destinasi Impian Anda</a:t>
            </a:r>
            <a:r>
              <a:rPr lang="id-ID" sz="1100" dirty="0"/>
              <a:t> di tempat yang bertuliskan </a:t>
            </a:r>
            <a:r>
              <a:rPr lang="id-ID" sz="1100" i="1" dirty="0"/>
              <a:t>Nama Destinasi Impian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id-ID" sz="1100" dirty="0"/>
              <a:t>Masukkan “slogan merek” Anda ke dalam kotak teks di bawah nama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id-ID" sz="1100" dirty="0"/>
              <a:t>Ubah nama yang dibuat oleh menjadi nama Anda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id-ID" sz="1100" dirty="0"/>
              <a:t>Hapus catatan tempel ini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3BD62-7884-5F37-41C5-48EB0072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D919E2-87EB-3D62-EDA9-F73FE416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4E325C-85D3-D690-7DF9-76263E51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9" name="Rounded Rectangle 24_1">
            <a:extLst>
              <a:ext uri="{FF2B5EF4-FFF2-40B4-BE49-F238E27FC236}">
                <a16:creationId xmlns:a16="http://schemas.microsoft.com/office/drawing/2014/main" id="{6A7109AD-7766-5AFB-E7FB-5AF7EB24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9843B38-1387-4DC0-6A5E-E42C734F9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1A001BE-6E6B-B027-F4DC-8BB00B78B6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id-ID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Silakan masuk…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53FE31-2854-2962-3B4E-9654C3118FBF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id-ID" sz="1600"/>
              <a:t>Tempelkan deskripsi pintu masuk yang Anda buat di sini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32BA49-0A9D-DAF3-8B62-76514FBC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7" b="1397"/>
          <a:stretch/>
        </p:blipFill>
        <p:spPr>
          <a:xfrm>
            <a:off x="7147560" y="776125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1EE42D-5E2F-7765-7D2D-20C46BF0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5E8E91-D6E8-D02A-D12C-289992F9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C407FECB-8274-21EB-E170-F2EC4F99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17CDC-575C-892E-15CC-AD0BA66E6EE9}"/>
              </a:ext>
            </a:extLst>
          </p:cNvPr>
          <p:cNvSpPr txBox="1"/>
          <p:nvPr/>
        </p:nvSpPr>
        <p:spPr>
          <a:xfrm>
            <a:off x="8312851" y="1186641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Yang Harus Dilakukan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Menit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Ganti gambar dengan </a:t>
            </a:r>
            <a:r>
              <a:rPr kumimoji="0" lang="id-ID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Gambar Pintu Masuk </a:t>
            </a:r>
            <a:r>
              <a:rPr kumimoji="0" lang="id-ID" sz="110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Anda sendiri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Tempelkan konten yang dihasilkan dengan deskripsi </a:t>
            </a:r>
            <a:br>
              <a:rPr kumimoji="0" lang="en-US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ke pintu masuk Anda di </a:t>
            </a:r>
            <a:br>
              <a:rPr kumimoji="0" lang="en-US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sebelah kanan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d-ID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Hapus catatan tempel ini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9DDA0-57FC-3867-AC62-4F019E5DA37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d-ID" sz="1200">
                <a:effectLst/>
              </a:rPr>
              <a:t>© 2025 Microsoft Corporation. Hak cipta dilindungi undang-undang.</a:t>
            </a:r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F0D64-2BBB-497F-8A66-F97CB145DFD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customXml/itemProps2.xml><?xml version="1.0" encoding="utf-8"?>
<ds:datastoreItem xmlns:ds="http://schemas.openxmlformats.org/officeDocument/2006/customXml" ds:itemID="{D768F908-E06C-4D26-8049-386F6368FE9F}"/>
</file>

<file path=customXml/itemProps3.xml><?xml version="1.0" encoding="utf-8"?>
<ds:datastoreItem xmlns:ds="http://schemas.openxmlformats.org/officeDocument/2006/customXml" ds:itemID="{8EBB848A-0EF6-4BF1-BB08-401D745EEB7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1194</Words>
  <Application>Microsoft Office PowerPoint</Application>
  <PresentationFormat>Widescreen</PresentationFormat>
  <Paragraphs>221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Segoe UI Semibold (Headings)</vt:lpstr>
      <vt:lpstr>Aptos</vt:lpstr>
      <vt:lpstr>Arial</vt:lpstr>
      <vt:lpstr>Consolas</vt:lpstr>
      <vt:lpstr>Segoe UI</vt:lpstr>
      <vt:lpstr>Segoe UI Semibold</vt:lpstr>
      <vt:lpstr>Wingdings</vt:lpstr>
      <vt:lpstr>Microsoft Learn_Off-White Template</vt:lpstr>
      <vt:lpstr>Microsoft</vt:lpstr>
      <vt:lpstr>Unit 1: Memulai – Bagian 1</vt:lpstr>
      <vt:lpstr>Unit 1: Memulai – Bagian 2</vt:lpstr>
      <vt:lpstr>Unit 1: Memulai – Bagian 3</vt:lpstr>
      <vt:lpstr>Unit 2: Mendefinisikan ide Anda dan menetapkan konteksnya.</vt:lpstr>
      <vt:lpstr>Unit 2: Isi bagian yang kosong</vt:lpstr>
      <vt:lpstr>Unit 2: Mendefinisikan ide Anda dan menetapkan  konteksnya - detail</vt:lpstr>
      <vt:lpstr>Selamat datang</vt:lpstr>
      <vt:lpstr>Silakan masuk…</vt:lpstr>
      <vt:lpstr>Judul Fitur</vt:lpstr>
      <vt:lpstr>Menu</vt:lpstr>
      <vt:lpstr>Minuman Andalan</vt:lpstr>
      <vt:lpstr>Daftar Putar Musik</vt:lpstr>
      <vt:lpstr>NAMA DESTINASI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2025-02-14T21:32:26Z</dcterms:created>
  <dcterms:modified xsi:type="dcterms:W3CDTF">2025-03-13T07:47:55Z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